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Covered By Your Grace" panose="020B0604020202020204" charset="0"/>
      <p:regular r:id="rId32"/>
    </p:embeddedFont>
    <p:embeddedFont>
      <p:font typeface="Courgette" panose="020B0604020202020204" charset="0"/>
      <p:regular r:id="rId33"/>
    </p:embeddedFont>
    <p:embeddedFont>
      <p:font typeface="Libre Baskerville" panose="020B0604020202020204" charset="0"/>
      <p:regular r:id="rId34"/>
      <p:bold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ontserrat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E3C5EC-D63E-4A1E-830A-3D44DC68DA80}">
  <a:tblStyle styleId="{5EE3C5EC-D63E-4A1E-830A-3D44DC68DA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7484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b8e65ad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b8e65ad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630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b5ca47fc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bb5ca47fc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Notre Dame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2159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b5ca47fc1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b5ca47fc1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39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b5ca47fc1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b5ca47fc1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Joes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543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b5ca47fc1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b5ca47fc1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2224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b848ad5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b848ad5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Joes - Twila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0035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eaf362c9f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eaf362c9f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8272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0fc7daad5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0fc7daad5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Joes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6334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b5ca47fc1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b5ca47fc1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6635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b848ad55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bb848ad55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Joes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4507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b5ca47fc1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bb5ca47fc1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7668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eaf362c9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eaf362c9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2062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fb393f7d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fb393f7d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Joes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4572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ef3faa03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ef3faa03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45348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ba95127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bba95127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- 7:03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9659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ba95127cc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bba95127cc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- 3:39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2129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ef3faa03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ef3faa03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98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ba95127c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ba95127c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Joes - 2:50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6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ba95127c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ba95127cc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329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fb393f7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fb393f7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98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f156f93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f156f93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Joes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0849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b8e65ad2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b8e65ad2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Joes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24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b5ca47fc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b5ca47fc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Notre Dame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8562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b8e65ad2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b8e65ad2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Joe’s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246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28981"/>
            <a:ext cx="9144000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15850" y="0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d">
  <p:cSld name="BLANK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8A0A36"/>
                </a:solidFill>
              </a:defRPr>
            </a:lvl1pPr>
            <a:lvl2pPr lvl="1" rtl="0">
              <a:buNone/>
              <a:defRPr>
                <a:solidFill>
                  <a:srgbClr val="8A0A36"/>
                </a:solidFill>
              </a:defRPr>
            </a:lvl2pPr>
            <a:lvl3pPr lvl="2" rtl="0">
              <a:buNone/>
              <a:defRPr>
                <a:solidFill>
                  <a:srgbClr val="8A0A36"/>
                </a:solidFill>
              </a:defRPr>
            </a:lvl3pPr>
            <a:lvl4pPr lvl="3" rtl="0">
              <a:buNone/>
              <a:defRPr>
                <a:solidFill>
                  <a:srgbClr val="8A0A36"/>
                </a:solidFill>
              </a:defRPr>
            </a:lvl4pPr>
            <a:lvl5pPr lvl="4" rtl="0">
              <a:buNone/>
              <a:defRPr>
                <a:solidFill>
                  <a:srgbClr val="8A0A36"/>
                </a:solidFill>
              </a:defRPr>
            </a:lvl5pPr>
            <a:lvl6pPr lvl="5" rtl="0">
              <a:buNone/>
              <a:defRPr>
                <a:solidFill>
                  <a:srgbClr val="8A0A36"/>
                </a:solidFill>
              </a:defRPr>
            </a:lvl6pPr>
            <a:lvl7pPr lvl="6" rtl="0">
              <a:buNone/>
              <a:defRPr>
                <a:solidFill>
                  <a:srgbClr val="8A0A36"/>
                </a:solidFill>
              </a:defRPr>
            </a:lvl7pPr>
            <a:lvl8pPr lvl="7" rtl="0">
              <a:buNone/>
              <a:defRPr>
                <a:solidFill>
                  <a:srgbClr val="8A0A36"/>
                </a:solidFill>
              </a:defRPr>
            </a:lvl8pPr>
            <a:lvl9pPr lvl="8" rtl="0">
              <a:buNone/>
              <a:defRPr>
                <a:solidFill>
                  <a:srgbClr val="8A0A3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5">
  <p:cSld name="TITLE_5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6">
  <p:cSld name="TITLE_6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7">
  <p:cSld name="TITLE_7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6"/>
            <a:ext cx="9144000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640600" y="2040550"/>
            <a:ext cx="586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640600" y="3373454"/>
            <a:ext cx="5862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311700" y="1377725"/>
            <a:ext cx="85206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5">
  <p:cSld name="TITLE_5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940950"/>
            <a:ext cx="9144000" cy="326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568225" y="2161800"/>
            <a:ext cx="6007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▪"/>
              <a:defRPr sz="3000" i="1">
                <a:solidFill>
                  <a:srgbClr val="434343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▫"/>
              <a:defRPr sz="3000" i="1">
                <a:solidFill>
                  <a:srgbClr val="434343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▫"/>
              <a:defRPr sz="3000" i="1">
                <a:solidFill>
                  <a:srgbClr val="434343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▫"/>
              <a:defRPr sz="3000" i="1">
                <a:solidFill>
                  <a:srgbClr val="434343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▫"/>
              <a:defRPr sz="3000" i="1">
                <a:solidFill>
                  <a:srgbClr val="434343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▫"/>
              <a:defRPr sz="3000" i="1">
                <a:solidFill>
                  <a:srgbClr val="434343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▫"/>
              <a:defRPr sz="3000" i="1">
                <a:solidFill>
                  <a:srgbClr val="434343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▫"/>
              <a:defRPr sz="3000" i="1">
                <a:solidFill>
                  <a:srgbClr val="434343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▫"/>
              <a:defRPr sz="3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3593400" y="3"/>
            <a:ext cx="19572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13325" y="1508525"/>
            <a:ext cx="7117200" cy="31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92275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544700"/>
            <a:ext cx="2631900" cy="3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223963" y="1544700"/>
            <a:ext cx="2631900" cy="3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990725" y="1544700"/>
            <a:ext cx="2631900" cy="3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 i="1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0" y="3968825"/>
            <a:ext cx="9144000" cy="3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everse">
  <p:cSld name="CAPTION_ONLY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 rot="10800000" flipH="1">
            <a:off x="0" y="4318800"/>
            <a:ext cx="9144000" cy="82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/>
          <p:nvPr/>
        </p:nvSpPr>
        <p:spPr>
          <a:xfrm rot="10800000" flipH="1">
            <a:off x="0" y="125"/>
            <a:ext cx="9144000" cy="396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i="1">
                <a:solidFill>
                  <a:srgbClr val="434343"/>
                </a:solidFill>
              </a:defRPr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8A0A36"/>
                </a:solidFill>
              </a:defRPr>
            </a:lvl1pPr>
            <a:lvl2pPr lvl="1" rtl="0">
              <a:buNone/>
              <a:defRPr>
                <a:solidFill>
                  <a:srgbClr val="8A0A36"/>
                </a:solidFill>
              </a:defRPr>
            </a:lvl2pPr>
            <a:lvl3pPr lvl="2" rtl="0">
              <a:buNone/>
              <a:defRPr>
                <a:solidFill>
                  <a:srgbClr val="8A0A36"/>
                </a:solidFill>
              </a:defRPr>
            </a:lvl3pPr>
            <a:lvl4pPr lvl="3" rtl="0">
              <a:buNone/>
              <a:defRPr>
                <a:solidFill>
                  <a:srgbClr val="8A0A36"/>
                </a:solidFill>
              </a:defRPr>
            </a:lvl4pPr>
            <a:lvl5pPr lvl="4" rtl="0">
              <a:buNone/>
              <a:defRPr>
                <a:solidFill>
                  <a:srgbClr val="8A0A36"/>
                </a:solidFill>
              </a:defRPr>
            </a:lvl5pPr>
            <a:lvl6pPr lvl="5" rtl="0">
              <a:buNone/>
              <a:defRPr>
                <a:solidFill>
                  <a:srgbClr val="8A0A36"/>
                </a:solidFill>
              </a:defRPr>
            </a:lvl6pPr>
            <a:lvl7pPr lvl="6" rtl="0">
              <a:buNone/>
              <a:defRPr>
                <a:solidFill>
                  <a:srgbClr val="8A0A36"/>
                </a:solidFill>
              </a:defRPr>
            </a:lvl7pPr>
            <a:lvl8pPr lvl="7" rtl="0">
              <a:buNone/>
              <a:defRPr>
                <a:solidFill>
                  <a:srgbClr val="8A0A36"/>
                </a:solidFill>
              </a:defRPr>
            </a:lvl8pPr>
            <a:lvl9pPr lvl="8" rtl="0">
              <a:buNone/>
              <a:defRPr>
                <a:solidFill>
                  <a:srgbClr val="8A0A3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3325" y="1737125"/>
            <a:ext cx="71172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▪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g"/><Relationship Id="rId4" Type="http://schemas.openxmlformats.org/officeDocument/2006/relationships/hyperlink" Target="http://drive.google.com/file/d/1JewL-t0GngzXicLm2qWjxJcRxQwLIPwl/vie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RoeXZ00iK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hyperlink" Target="http://www.youtube.com/watch?v=OSBIVRJM5-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hyperlink" Target="http://drive.google.com/file/d/177XMjVtvoXh4l8H1t-c-hu6B-zE80WNM/vie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/>
          <p:nvPr/>
        </p:nvSpPr>
        <p:spPr>
          <a:xfrm>
            <a:off x="77175" y="264475"/>
            <a:ext cx="8988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Roboto"/>
                <a:ea typeface="Roboto"/>
                <a:cs typeface="Roboto"/>
                <a:sym typeface="Roboto"/>
              </a:rPr>
              <a:t>Welcome to your </a:t>
            </a:r>
            <a:endParaRPr sz="3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Roboto"/>
                <a:ea typeface="Roboto"/>
                <a:cs typeface="Roboto"/>
                <a:sym typeface="Roboto"/>
              </a:rPr>
              <a:t>Red Deer Catholic High Schools</a:t>
            </a:r>
            <a:endParaRPr sz="32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32" descr="Image result for notre dame high scho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00" y="2177750"/>
            <a:ext cx="4023051" cy="2762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250" y="2161425"/>
            <a:ext cx="4095255" cy="2762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7" name="Google Shape;137;p32"/>
          <p:cNvSpPr txBox="1"/>
          <p:nvPr/>
        </p:nvSpPr>
        <p:spPr>
          <a:xfrm>
            <a:off x="491325" y="1644350"/>
            <a:ext cx="365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Notre Dame High School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32"/>
          <p:cNvSpPr txBox="1"/>
          <p:nvPr/>
        </p:nvSpPr>
        <p:spPr>
          <a:xfrm>
            <a:off x="5232325" y="1644350"/>
            <a:ext cx="333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St. Joseph High School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1"/>
          <p:cNvSpPr txBox="1">
            <a:spLocks noGrp="1"/>
          </p:cNvSpPr>
          <p:nvPr>
            <p:ph type="title"/>
          </p:nvPr>
        </p:nvSpPr>
        <p:spPr>
          <a:xfrm>
            <a:off x="1335625" y="282000"/>
            <a:ext cx="71172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A Day in the Life of a </a:t>
            </a:r>
            <a:endParaRPr sz="4000" b="1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NDHS Student</a:t>
            </a:r>
            <a:endParaRPr sz="4000" b="1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41"/>
          <p:cNvSpPr txBox="1">
            <a:spLocks noGrp="1"/>
          </p:cNvSpPr>
          <p:nvPr>
            <p:ph type="body" idx="2"/>
          </p:nvPr>
        </p:nvSpPr>
        <p:spPr>
          <a:xfrm>
            <a:off x="5240175" y="988650"/>
            <a:ext cx="3707100" cy="31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many classes are there in a day?</a:t>
            </a:r>
            <a:endParaRPr sz="16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each student it may vary, but there are 4 blocks in a day, with 2 minute breaks in between, that can be filled with a class. There are before and after school classes as well. (Sport performance, Fit4Life, Band, Production, and Technical Theatre)</a:t>
            </a: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7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Blocks? Wouldn’t that only be 4 hours of school?</a:t>
            </a:r>
            <a:endParaRPr sz="16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block is about 1 hour and 20 minutes, with some variation depending on each day’s schedule.</a:t>
            </a: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/>
          </a:p>
        </p:txBody>
      </p:sp>
      <p:graphicFrame>
        <p:nvGraphicFramePr>
          <p:cNvPr id="211" name="Google Shape;211;p41"/>
          <p:cNvGraphicFramePr/>
          <p:nvPr/>
        </p:nvGraphicFramePr>
        <p:xfrm>
          <a:off x="394150" y="146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{5EE3C5EC-D63E-4A1E-830A-3D44DC68DA80}</a:tableStyleId>
              </a:tblPr>
              <a:tblGrid>
                <a:gridCol w="1166725"/>
                <a:gridCol w="3346625"/>
              </a:tblGrid>
              <a:tr h="30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8:48 am</a:t>
                      </a:r>
                      <a:endParaRPr sz="11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FFC002"/>
                        </a:gs>
                        <a:gs pos="100000">
                          <a:srgbClr val="795B04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Prayer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FFC002"/>
                        </a:gs>
                        <a:gs pos="100000">
                          <a:srgbClr val="795B04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Approx 80min</a:t>
                      </a:r>
                      <a:endParaRPr sz="1300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3177EE"/>
                        </a:gs>
                        <a:gs pos="100000">
                          <a:srgbClr val="113D8A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Block 1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3177EE"/>
                        </a:gs>
                        <a:gs pos="100000">
                          <a:srgbClr val="113D8A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Approx 80min</a:t>
                      </a:r>
                      <a:endParaRPr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3177EE"/>
                        </a:gs>
                        <a:gs pos="100000">
                          <a:srgbClr val="113D8A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Block 2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3177EE"/>
                        </a:gs>
                        <a:gs pos="100000">
                          <a:srgbClr val="113D8A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30 minutes</a:t>
                      </a:r>
                      <a:endParaRPr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FFC002"/>
                        </a:gs>
                        <a:gs pos="100000">
                          <a:srgbClr val="795B04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NDHS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FFC002"/>
                        </a:gs>
                        <a:gs pos="100000">
                          <a:srgbClr val="795B04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Approx 45 min</a:t>
                      </a:r>
                      <a:endParaRPr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FFC002"/>
                        </a:gs>
                        <a:gs pos="100000">
                          <a:srgbClr val="795B04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Lunch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FFC002"/>
                        </a:gs>
                        <a:gs pos="100000">
                          <a:srgbClr val="795B04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Approx 80min</a:t>
                      </a:r>
                      <a:endParaRPr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3177EE"/>
                        </a:gs>
                        <a:gs pos="100000">
                          <a:srgbClr val="113D8A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Block 3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3177EE"/>
                        </a:gs>
                        <a:gs pos="100000">
                          <a:srgbClr val="113D8A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Approx 80min</a:t>
                      </a:r>
                      <a:endParaRPr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3177EE"/>
                        </a:gs>
                        <a:gs pos="100000">
                          <a:srgbClr val="113D8A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Block 4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3177EE"/>
                        </a:gs>
                        <a:gs pos="100000">
                          <a:srgbClr val="113D8A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3:30 pm</a:t>
                      </a:r>
                      <a:endParaRPr sz="11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FFC002"/>
                        </a:gs>
                        <a:gs pos="100000">
                          <a:srgbClr val="795B04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Blessing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FFC002"/>
                        </a:gs>
                        <a:gs pos="100000">
                          <a:srgbClr val="795B04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12" name="Google Shape;212;p41" descr="Image result for notre dame high schoo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00" y="282000"/>
            <a:ext cx="1021785" cy="9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 txBox="1"/>
          <p:nvPr/>
        </p:nvSpPr>
        <p:spPr>
          <a:xfrm>
            <a:off x="1591500" y="149825"/>
            <a:ext cx="5546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Attendance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42"/>
          <p:cNvSpPr txBox="1"/>
          <p:nvPr/>
        </p:nvSpPr>
        <p:spPr>
          <a:xfrm>
            <a:off x="325000" y="1307075"/>
            <a:ext cx="8351100" cy="3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We are an attendance based school and have an </a:t>
            </a:r>
            <a:r>
              <a:rPr lang="en" sz="2400" u="sng">
                <a:latin typeface="Calibri"/>
                <a:ea typeface="Calibri"/>
                <a:cs typeface="Calibri"/>
                <a:sym typeface="Calibri"/>
              </a:rPr>
              <a:t>attendance policy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21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Celebrations and period 5’s are instructional minutes and are mandatory.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21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 miss school please ensure that your parents call the attendance line and excuse the absence.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21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Student Lates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2"/>
          <p:cNvSpPr/>
          <p:nvPr/>
        </p:nvSpPr>
        <p:spPr>
          <a:xfrm>
            <a:off x="6740500" y="3748900"/>
            <a:ext cx="2352600" cy="10167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are the natural consequences of missing a class?         </a:t>
            </a:r>
            <a:endParaRPr/>
          </a:p>
        </p:txBody>
      </p:sp>
      <p:pic>
        <p:nvPicPr>
          <p:cNvPr id="220" name="Google Shape;220;p42" descr="Image result for notre dame high schoo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250" y="107400"/>
            <a:ext cx="1177238" cy="11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4650" y="107400"/>
            <a:ext cx="1324300" cy="1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/>
          <p:nvPr/>
        </p:nvSpPr>
        <p:spPr>
          <a:xfrm>
            <a:off x="1727350" y="349788"/>
            <a:ext cx="5546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Cell Phones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43"/>
          <p:cNvSpPr txBox="1"/>
          <p:nvPr/>
        </p:nvSpPr>
        <p:spPr>
          <a:xfrm>
            <a:off x="325000" y="1416600"/>
            <a:ext cx="8351100" cy="3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600" b="1">
                <a:latin typeface="Calibri"/>
                <a:ea typeface="Calibri"/>
                <a:cs typeface="Calibri"/>
                <a:sym typeface="Calibri"/>
              </a:rPr>
              <a:t>Here is what you need to know!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Roboto"/>
              <a:buAutoNum type="arabicParenR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Mobile phones/smartwatches should be “</a:t>
            </a:r>
            <a:r>
              <a:rPr lang="en" sz="2000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off and away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” during all class times in learning communities.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arenR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If you have your cell phone in an instructional space, you will take it to the main office yourself where it will be kept in a locked locker until the end of the school day. If this occurs three times, your parent is required to pick up your cell phone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arenR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You are able to use your cell phone prior to school, during lunch, during breaks and after school.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43" descr="Image result for notre dame high schoo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00" y="163175"/>
            <a:ext cx="1281275" cy="12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6700" y="221050"/>
            <a:ext cx="1324300" cy="1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 txBox="1">
            <a:spLocks noGrp="1"/>
          </p:cNvSpPr>
          <p:nvPr>
            <p:ph type="ctrTitle"/>
          </p:nvPr>
        </p:nvSpPr>
        <p:spPr>
          <a:xfrm>
            <a:off x="1141350" y="197550"/>
            <a:ext cx="6899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Food &amp; Transit</a:t>
            </a:r>
            <a:r>
              <a:rPr lang="en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44"/>
          <p:cNvSpPr txBox="1">
            <a:spLocks noGrp="1"/>
          </p:cNvSpPr>
          <p:nvPr>
            <p:ph type="subTitle" idx="1"/>
          </p:nvPr>
        </p:nvSpPr>
        <p:spPr>
          <a:xfrm>
            <a:off x="418825" y="1357350"/>
            <a:ext cx="4215900" cy="35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Food </a:t>
            </a:r>
            <a:endParaRPr sz="2400" i="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Vending Machines</a:t>
            </a:r>
            <a:endParaRPr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cafeteria is open every school day and accepts debit. </a:t>
            </a:r>
            <a:endParaRPr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vast menu offers healthy breakfast and lunch options and a variety of snacks and drinks.</a:t>
            </a:r>
            <a:endParaRPr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schools have an open campus so you can leave for lunch as well…. Lots of choices nearby! Don’t be late for class!!</a:t>
            </a:r>
            <a:endParaRPr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4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37" name="Google Shape;237;p44"/>
          <p:cNvSpPr txBox="1"/>
          <p:nvPr/>
        </p:nvSpPr>
        <p:spPr>
          <a:xfrm>
            <a:off x="4827550" y="1357350"/>
            <a:ext cx="4011300" cy="3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Calibri"/>
                <a:ea typeface="Calibri"/>
                <a:cs typeface="Calibri"/>
                <a:sym typeface="Calibri"/>
              </a:rPr>
              <a:t>Transit </a:t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Parking passes are $20 (ND) and $10 (SJHS) for the year...  Parking tickets are $90.  Register your vehicle at the office and avoid hefty fines.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Bus passes are issued based on home address.  Restricted passes are free, while unrestricted passes cost $8/month (for those that live further than 2.4km away) and must be paid for in advance.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44" descr="Image result for notre dame high schoo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25" y="260250"/>
            <a:ext cx="1281275" cy="12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25" y="197550"/>
            <a:ext cx="1324300" cy="1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45" name="Google Shape;245;p45"/>
          <p:cNvSpPr txBox="1"/>
          <p:nvPr/>
        </p:nvSpPr>
        <p:spPr>
          <a:xfrm>
            <a:off x="1543050" y="216675"/>
            <a:ext cx="7289100" cy="572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Exploratory Courses</a:t>
            </a:r>
            <a:endParaRPr sz="4800" b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45"/>
          <p:cNvSpPr txBox="1"/>
          <p:nvPr/>
        </p:nvSpPr>
        <p:spPr>
          <a:xfrm>
            <a:off x="503250" y="1102175"/>
            <a:ext cx="8436300" cy="3954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Modern Languages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French, Japanese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5445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7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Trades, Manufacturing &amp; Transportation Courses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Robotics, Welding and Metal Design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Media, Design, and Communication Arts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Visual Communications, Computer Science, Design Studies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Health, Recreation, Human Services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Foods, Medical Studies, Sports Medicine, Cosmetology, Esthetics, Psychology, Leadership, Wildlife and Outdoor Ed., Elite Athlete, Health, Wellness &amp; Recreation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Fine Arts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Drama, Technical Theatre, Musical Theatre, Dance, Instrumental Music, Guitar, Art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5" y="57375"/>
            <a:ext cx="1191750" cy="11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15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53" name="Google Shape;253;p46"/>
          <p:cNvSpPr txBox="1"/>
          <p:nvPr/>
        </p:nvSpPr>
        <p:spPr>
          <a:xfrm>
            <a:off x="1543050" y="216675"/>
            <a:ext cx="7289100" cy="572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Exploratory Courses</a:t>
            </a:r>
            <a:endParaRPr sz="4800" b="1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46"/>
          <p:cNvSpPr txBox="1"/>
          <p:nvPr/>
        </p:nvSpPr>
        <p:spPr>
          <a:xfrm>
            <a:off x="713800" y="1102175"/>
            <a:ext cx="8225700" cy="3954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Modern Languages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Spanish, French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5445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7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Trades, Manufacturing &amp; Transportation Courses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Mechanics, Cosmetology, Robotics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Media, Design, and Communication Arts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Visual Communications, Photography &amp; Digital Imaging, Graphic Design, Computer Science,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Health, Recreation, Human Services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Foods, Medical Studies, Sports Medicine, Cosmetology, Esthetics, Psychology, Leadership, Wildlife and Outdoor Education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Fine Arts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Drama, Technical Theatre, Advanced Acting, Musical Theatre, Dance, Instrumental Music, Art,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46" descr="Image result for notre dame high schoo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0" y="58550"/>
            <a:ext cx="1160250" cy="11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/>
          <p:nvPr/>
        </p:nvSpPr>
        <p:spPr>
          <a:xfrm>
            <a:off x="1798800" y="111825"/>
            <a:ext cx="5546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Athletics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47"/>
          <p:cNvSpPr txBox="1"/>
          <p:nvPr/>
        </p:nvSpPr>
        <p:spPr>
          <a:xfrm>
            <a:off x="214625" y="1076900"/>
            <a:ext cx="2885700" cy="3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Football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Golf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Cross Country Running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Volleyball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Basketball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Curling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7"/>
          <p:cNvSpPr txBox="1"/>
          <p:nvPr/>
        </p:nvSpPr>
        <p:spPr>
          <a:xfrm>
            <a:off x="6383600" y="1019900"/>
            <a:ext cx="26565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Wrestling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Rugby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Badminton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Soccer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Team Handball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Track &amp; Field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Tennis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425" y="1178625"/>
            <a:ext cx="3333925" cy="33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"/>
          <p:cNvSpPr txBox="1">
            <a:spLocks noGrp="1"/>
          </p:cNvSpPr>
          <p:nvPr>
            <p:ph type="body" idx="4294967295"/>
          </p:nvPr>
        </p:nvSpPr>
        <p:spPr>
          <a:xfrm>
            <a:off x="0" y="537200"/>
            <a:ext cx="2785500" cy="42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you looking to improve your hockey skills?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want to improve your stickhandling, add m.p.h to your slapshot, and skate more efficiently?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you hoping to get a college scholarship, but need a little help to maximize your athletic potential? </a:t>
            </a:r>
            <a:endParaRPr sz="12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8"/>
          <p:cNvSpPr txBox="1"/>
          <p:nvPr/>
        </p:nvSpPr>
        <p:spPr>
          <a:xfrm>
            <a:off x="6358500" y="537200"/>
            <a:ext cx="2785500" cy="30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Notre Dame Hockey Academy will help you achieve these goals so you can make the team next season. Our academy offers students an opportunity to participate in a high school course that is more specific than a regular Physical Education class. We’re looking for novice to elite level student athletes to come join us!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48" descr="Image result for notre dame hockey academ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096" y="772525"/>
            <a:ext cx="3039117" cy="39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8"/>
          <p:cNvSpPr txBox="1"/>
          <p:nvPr/>
        </p:nvSpPr>
        <p:spPr>
          <a:xfrm>
            <a:off x="1251388" y="72950"/>
            <a:ext cx="6454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Notre Dame Hockey Academy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/>
          <p:nvPr/>
        </p:nvSpPr>
        <p:spPr>
          <a:xfrm>
            <a:off x="2910175" y="848050"/>
            <a:ext cx="3200905" cy="4069112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77" name="Google Shape;277;p49"/>
          <p:cNvSpPr txBox="1"/>
          <p:nvPr/>
        </p:nvSpPr>
        <p:spPr>
          <a:xfrm>
            <a:off x="38400" y="640800"/>
            <a:ext cx="2785500" cy="4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Are you looking to improve your baseball or softball skills?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Do you want to increase power in your swing, add m.p.h to your fastball and get to that ground ball in the hole?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Are you hoping to get a college scholarship, but need a little help to maximize your athletic potential?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9"/>
          <p:cNvSpPr txBox="1"/>
          <p:nvPr/>
        </p:nvSpPr>
        <p:spPr>
          <a:xfrm>
            <a:off x="6358500" y="493300"/>
            <a:ext cx="2785500" cy="46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St. Joseph Baseball/Softball Academy will help you achieve these goals so you can make the team next season. Our academy offers students an opportunity to participate in a high school course that is more specific than a regular Physical Education class. We’re looking for novice to elite level student athletes to come join us!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OPEN HOUSE: MARCH 7, 2022 @6:30PM AT SJHS</a:t>
            </a:r>
            <a:endParaRPr sz="1900" b="1" i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9"/>
          <p:cNvSpPr txBox="1"/>
          <p:nvPr/>
        </p:nvSpPr>
        <p:spPr>
          <a:xfrm>
            <a:off x="1251388" y="72950"/>
            <a:ext cx="6454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Roboto"/>
                <a:ea typeface="Roboto"/>
                <a:cs typeface="Roboto"/>
                <a:sym typeface="Roboto"/>
              </a:rPr>
              <a:t>SJHS Ball Academy</a:t>
            </a:r>
            <a:endParaRPr sz="26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0" name="Google Shape;28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475" y="1295450"/>
            <a:ext cx="2698299" cy="317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 txBox="1"/>
          <p:nvPr/>
        </p:nvSpPr>
        <p:spPr>
          <a:xfrm>
            <a:off x="373850" y="40700"/>
            <a:ext cx="6704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     How to Get Involved!</a:t>
            </a:r>
            <a:endParaRPr sz="48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0"/>
          <p:cNvSpPr txBox="1"/>
          <p:nvPr/>
        </p:nvSpPr>
        <p:spPr>
          <a:xfrm>
            <a:off x="181650" y="636450"/>
            <a:ext cx="8022000" cy="4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Yearbook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Theater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(Singing, Dancing, Acting, Stage Crew, Lighting, Set Design, etc.)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Band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Sports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(Football, Golf, Cross Country Running, Volleyball, Basketball, Curling, Wrestling, Rugby, Badminton, Soccer, Team Handball, Track &amp; Field, Tennis)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GSA Club							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Youth Ministries 						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Leadership							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Student Council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Grad Committee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Writing Club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Chess Club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Dungeons and Dragons Club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International Travel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50" descr="Image result for notre dame high schoo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1525" y="136900"/>
            <a:ext cx="1216450" cy="119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0" descr="StJoseph_Athletic_Alternate_1C_R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9275" y="3415275"/>
            <a:ext cx="2368701" cy="15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0"/>
          <p:cNvSpPr txBox="1"/>
          <p:nvPr/>
        </p:nvSpPr>
        <p:spPr>
          <a:xfrm>
            <a:off x="4336825" y="2338625"/>
            <a:ext cx="3818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Robotics Club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Ski Club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League of Legends Game Club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>
            <a:spLocks noGrp="1"/>
          </p:cNvSpPr>
          <p:nvPr>
            <p:ph type="title"/>
          </p:nvPr>
        </p:nvSpPr>
        <p:spPr>
          <a:xfrm>
            <a:off x="311700" y="99875"/>
            <a:ext cx="8520600" cy="11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" sz="48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High School Preparation</a:t>
            </a:r>
            <a:endParaRPr sz="4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body" idx="1"/>
          </p:nvPr>
        </p:nvSpPr>
        <p:spPr>
          <a:xfrm>
            <a:off x="102000" y="1415425"/>
            <a:ext cx="8940000" cy="3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Information from MS Counsellors/Gr. 9 Teachers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Delivered Virtually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Try-a-Trade video (Notre Dame) Discovery Days (SJHS)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February 7-11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HS Counsellors’ First Visits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February 25th (Notre Dame only)-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High School 101- Virtual Presentation 7PM (For parents only)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Recommendations for Grade 10 classes Completed by Gr. 9 Teachers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 7-11 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HS Counsellor’s Second Visit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8 SJHS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Grade 10 Open House @6:30pm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 18 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Registration forms completed and returned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33" descr="Image result for notre dame high schoo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42" y="266425"/>
            <a:ext cx="1174533" cy="11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3700" y="3614675"/>
            <a:ext cx="1590300" cy="15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1"/>
          <p:cNvSpPr txBox="1"/>
          <p:nvPr/>
        </p:nvSpPr>
        <p:spPr>
          <a:xfrm>
            <a:off x="311700" y="151900"/>
            <a:ext cx="8520600" cy="855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Grade 10 Day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51"/>
          <p:cNvSpPr txBox="1"/>
          <p:nvPr/>
        </p:nvSpPr>
        <p:spPr>
          <a:xfrm>
            <a:off x="262950" y="1532000"/>
            <a:ext cx="8618100" cy="3249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en" sz="2900">
                <a:latin typeface="Calibri"/>
                <a:ea typeface="Calibri"/>
                <a:cs typeface="Calibri"/>
                <a:sym typeface="Calibri"/>
              </a:rPr>
              <a:t>First Day in school with only Grade 10 students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" sz="2900">
                <a:latin typeface="Calibri"/>
                <a:ea typeface="Calibri"/>
                <a:cs typeface="Calibri"/>
                <a:sym typeface="Calibri"/>
              </a:rPr>
              <a:t>Allows students to get acquainted with High School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800" y="2662650"/>
            <a:ext cx="2732526" cy="24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51" descr="Image result for notre dame high school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78575"/>
            <a:ext cx="1281275" cy="12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5000" y="116125"/>
            <a:ext cx="1578325" cy="15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950" y="2599525"/>
            <a:ext cx="4807600" cy="24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2"/>
          <p:cNvSpPr txBox="1">
            <a:spLocks noGrp="1"/>
          </p:cNvSpPr>
          <p:nvPr>
            <p:ph type="title"/>
          </p:nvPr>
        </p:nvSpPr>
        <p:spPr>
          <a:xfrm>
            <a:off x="1031825" y="45825"/>
            <a:ext cx="7400400" cy="12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is High School </a:t>
            </a:r>
            <a:endParaRPr sz="4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Awesome!!!?</a:t>
            </a:r>
            <a:endParaRPr sz="4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2"/>
          <p:cNvSpPr txBox="1">
            <a:spLocks noGrp="1"/>
          </p:cNvSpPr>
          <p:nvPr>
            <p:ph type="body" idx="1"/>
          </p:nvPr>
        </p:nvSpPr>
        <p:spPr>
          <a:xfrm>
            <a:off x="311700" y="1787500"/>
            <a:ext cx="1723200" cy="8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06" name="Google Shape;306;p52"/>
          <p:cNvSpPr txBox="1">
            <a:spLocks noGrp="1"/>
          </p:cNvSpPr>
          <p:nvPr>
            <p:ph type="body" idx="1"/>
          </p:nvPr>
        </p:nvSpPr>
        <p:spPr>
          <a:xfrm>
            <a:off x="464100" y="1939900"/>
            <a:ext cx="1723200" cy="8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07" name="Google Shape;307;p52"/>
          <p:cNvSpPr txBox="1">
            <a:spLocks noGrp="1"/>
          </p:cNvSpPr>
          <p:nvPr>
            <p:ph type="body" idx="1"/>
          </p:nvPr>
        </p:nvSpPr>
        <p:spPr>
          <a:xfrm rot="-973544">
            <a:off x="380235" y="1370693"/>
            <a:ext cx="1894980" cy="897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99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Sports</a:t>
            </a:r>
            <a:endParaRPr sz="4800">
              <a:solidFill>
                <a:srgbClr val="99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08" name="Google Shape;308;p52"/>
          <p:cNvSpPr txBox="1">
            <a:spLocks noGrp="1"/>
          </p:cNvSpPr>
          <p:nvPr>
            <p:ph type="body" idx="1"/>
          </p:nvPr>
        </p:nvSpPr>
        <p:spPr>
          <a:xfrm>
            <a:off x="1781418" y="1844345"/>
            <a:ext cx="1723200" cy="8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0000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Clubs</a:t>
            </a:r>
            <a:endParaRPr sz="4800">
              <a:solidFill>
                <a:srgbClr val="0000FF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09" name="Google Shape;309;p52"/>
          <p:cNvSpPr txBox="1">
            <a:spLocks noGrp="1"/>
          </p:cNvSpPr>
          <p:nvPr>
            <p:ph type="body" idx="1"/>
          </p:nvPr>
        </p:nvSpPr>
        <p:spPr>
          <a:xfrm rot="2329372">
            <a:off x="6018260" y="1720095"/>
            <a:ext cx="2485984" cy="1145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800">
                <a:solidFill>
                  <a:srgbClr val="99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School Spirit</a:t>
            </a:r>
            <a:r>
              <a:rPr lang="en" sz="4800">
                <a:solidFill>
                  <a:srgbClr val="A64D79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</a:t>
            </a:r>
            <a:endParaRPr sz="4800">
              <a:solidFill>
                <a:srgbClr val="A64D79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10" name="Google Shape;310;p52"/>
          <p:cNvSpPr txBox="1">
            <a:spLocks noGrp="1"/>
          </p:cNvSpPr>
          <p:nvPr>
            <p:ph type="body" idx="1"/>
          </p:nvPr>
        </p:nvSpPr>
        <p:spPr>
          <a:xfrm rot="677657">
            <a:off x="2779006" y="4025104"/>
            <a:ext cx="1723273" cy="897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0000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Travel</a:t>
            </a:r>
            <a:endParaRPr sz="4800">
              <a:solidFill>
                <a:srgbClr val="0000FF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11" name="Google Shape;311;p52"/>
          <p:cNvSpPr txBox="1">
            <a:spLocks noGrp="1"/>
          </p:cNvSpPr>
          <p:nvPr>
            <p:ph type="body" idx="1"/>
          </p:nvPr>
        </p:nvSpPr>
        <p:spPr>
          <a:xfrm>
            <a:off x="5727972" y="2684792"/>
            <a:ext cx="2018400" cy="8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0000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Friends</a:t>
            </a:r>
            <a:endParaRPr sz="4800">
              <a:solidFill>
                <a:srgbClr val="0000FF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12" name="Google Shape;312;p52"/>
          <p:cNvSpPr txBox="1">
            <a:spLocks noGrp="1"/>
          </p:cNvSpPr>
          <p:nvPr>
            <p:ph type="body" idx="1"/>
          </p:nvPr>
        </p:nvSpPr>
        <p:spPr>
          <a:xfrm>
            <a:off x="2799950" y="2398300"/>
            <a:ext cx="2981100" cy="14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900">
                <a:solidFill>
                  <a:srgbClr val="99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Finding yourself!</a:t>
            </a:r>
            <a:endParaRPr sz="3900">
              <a:solidFill>
                <a:srgbClr val="99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13" name="Google Shape;313;p52"/>
          <p:cNvSpPr txBox="1">
            <a:spLocks noGrp="1"/>
          </p:cNvSpPr>
          <p:nvPr>
            <p:ph type="body" idx="1"/>
          </p:nvPr>
        </p:nvSpPr>
        <p:spPr>
          <a:xfrm rot="-718097">
            <a:off x="137920" y="3800387"/>
            <a:ext cx="2857208" cy="897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99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Graduation</a:t>
            </a:r>
            <a:endParaRPr sz="4800">
              <a:solidFill>
                <a:srgbClr val="99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14" name="Google Shape;314;p52"/>
          <p:cNvSpPr txBox="1">
            <a:spLocks noGrp="1"/>
          </p:cNvSpPr>
          <p:nvPr>
            <p:ph type="body" idx="1"/>
          </p:nvPr>
        </p:nvSpPr>
        <p:spPr>
          <a:xfrm rot="784962">
            <a:off x="77275" y="2684711"/>
            <a:ext cx="2500913" cy="897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Open Campus</a:t>
            </a:r>
            <a:endParaRPr sz="3600">
              <a:solidFill>
                <a:srgbClr val="0000FF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15" name="Google Shape;315;p52"/>
          <p:cNvSpPr txBox="1">
            <a:spLocks noGrp="1"/>
          </p:cNvSpPr>
          <p:nvPr>
            <p:ph type="body" idx="1"/>
          </p:nvPr>
        </p:nvSpPr>
        <p:spPr>
          <a:xfrm rot="-836030">
            <a:off x="4732081" y="3649488"/>
            <a:ext cx="4111276" cy="897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99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Service Projects</a:t>
            </a:r>
            <a:r>
              <a:rPr lang="en" sz="4800">
                <a:solidFill>
                  <a:srgbClr val="A64D79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</a:t>
            </a:r>
            <a:endParaRPr sz="4800">
              <a:solidFill>
                <a:srgbClr val="A64D79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16" name="Google Shape;316;p52"/>
          <p:cNvSpPr txBox="1"/>
          <p:nvPr/>
        </p:nvSpPr>
        <p:spPr>
          <a:xfrm>
            <a:off x="3293275" y="1307613"/>
            <a:ext cx="29811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0000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Opportunities</a:t>
            </a:r>
            <a:r>
              <a:rPr lang="en" sz="3800">
                <a:solidFill>
                  <a:srgbClr val="FF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</a:t>
            </a:r>
            <a:endParaRPr sz="3800">
              <a:solidFill>
                <a:srgbClr val="FF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317" name="Google Shape;317;p52" descr="Image result for notre dame high schoo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227425"/>
            <a:ext cx="1244462" cy="12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5000" y="116125"/>
            <a:ext cx="1578325" cy="15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324" name="Google Shape;324;p53" descr="Image result for notre dame high schoo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81275" cy="12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3" title="Grade 9 Year Free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675" y="152400"/>
            <a:ext cx="7557926" cy="45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54" title="Grade 9 Welcom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7325" y="130750"/>
            <a:ext cx="6416425" cy="481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4"/>
          <p:cNvSpPr txBox="1"/>
          <p:nvPr/>
        </p:nvSpPr>
        <p:spPr>
          <a:xfrm>
            <a:off x="66600" y="236825"/>
            <a:ext cx="121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8A0A36"/>
                </a:solidFill>
              </a:rPr>
              <a:t>SJHS</a:t>
            </a:r>
            <a:endParaRPr sz="2700" b="1">
              <a:solidFill>
                <a:srgbClr val="8A0A36"/>
              </a:solidFill>
            </a:endParaRPr>
          </a:p>
        </p:txBody>
      </p:sp>
      <p:pic>
        <p:nvPicPr>
          <p:cNvPr id="332" name="Google Shape;332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0150" y="3311250"/>
            <a:ext cx="1590300" cy="15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/>
          <p:nvPr/>
        </p:nvSpPr>
        <p:spPr>
          <a:xfrm>
            <a:off x="1887725" y="319875"/>
            <a:ext cx="5525100" cy="1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b="1">
                <a:latin typeface="Roboto"/>
                <a:ea typeface="Roboto"/>
                <a:cs typeface="Roboto"/>
                <a:sym typeface="Roboto"/>
              </a:rPr>
              <a:t>QUESTIONS?</a:t>
            </a:r>
            <a:endParaRPr sz="5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8" name="Google Shape;33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576" y="1850750"/>
            <a:ext cx="3132899" cy="3030576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9" name="Google Shape;339;p55" descr="Image result for notre dame high school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800" y="219662"/>
            <a:ext cx="1281275" cy="12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2825" y="116125"/>
            <a:ext cx="1578325" cy="15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500" y="1694450"/>
            <a:ext cx="4370100" cy="2185050"/>
          </a:xfrm>
          <a:prstGeom prst="rect">
            <a:avLst/>
          </a:prstGeom>
          <a:noFill/>
          <a:ln w="1143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2" name="Google Shape;342;p55"/>
          <p:cNvSpPr txBox="1"/>
          <p:nvPr/>
        </p:nvSpPr>
        <p:spPr>
          <a:xfrm>
            <a:off x="288800" y="4281075"/>
            <a:ext cx="502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This presentation will be posted on each school website.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/>
          <p:nvPr/>
        </p:nvSpPr>
        <p:spPr>
          <a:xfrm>
            <a:off x="2050000" y="74000"/>
            <a:ext cx="5032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</a:rPr>
              <a:t>SJHS Co-Presidents’ Welcome</a:t>
            </a:r>
            <a:endParaRPr sz="2400" b="1">
              <a:solidFill>
                <a:srgbClr val="980000"/>
              </a:solidFill>
            </a:endParaRPr>
          </a:p>
        </p:txBody>
      </p:sp>
      <p:pic>
        <p:nvPicPr>
          <p:cNvPr id="152" name="Google Shape;15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700" y="3437050"/>
            <a:ext cx="1590300" cy="15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4" title="St. Joes Grade 9 Welcoming Vide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5025" y="9803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00FF"/>
                </a:solidFill>
              </a:rPr>
              <a:t>Hannah Ly</a:t>
            </a:r>
            <a:endParaRPr sz="2200" b="1">
              <a:solidFill>
                <a:srgbClr val="0000FF"/>
              </a:solidFill>
            </a:endParaRPr>
          </a:p>
        </p:txBody>
      </p:sp>
      <p:sp>
        <p:nvSpPr>
          <p:cNvPr id="159" name="Google Shape;159;p3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60" name="Google Shape;160;p35" descr="Image result for notre dame high schoo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25" y="112300"/>
            <a:ext cx="1281275" cy="12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5" title="grade nine video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1525" y="864600"/>
            <a:ext cx="5599349" cy="37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67" name="Google Shape;167;p36" descr="Image result for notre dame high scho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26" y="209327"/>
            <a:ext cx="3971750" cy="223742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36" descr="Image result for notre dame high schoo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988" y="209325"/>
            <a:ext cx="3913675" cy="22374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5950" y="2658925"/>
            <a:ext cx="3971751" cy="2237425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325" y="2695925"/>
            <a:ext cx="3971751" cy="2237425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6" name="Google Shape;176;p37"/>
          <p:cNvSpPr txBox="1"/>
          <p:nvPr/>
        </p:nvSpPr>
        <p:spPr>
          <a:xfrm>
            <a:off x="1713475" y="1413550"/>
            <a:ext cx="5608200" cy="273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★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Notre Dame- approximately 1100 Cougars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★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St. Joe’s- approximately 775 Falcons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★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 great opportunity to meet students from different schools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★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variety of exploratory classes that develop creative and technical skills.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CC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rgbClr val="CC0000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177" name="Google Shape;177;p37" descr="Image result for notre dame high schoo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50" y="267725"/>
            <a:ext cx="1281275" cy="12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1675" y="219275"/>
            <a:ext cx="1590300" cy="15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1"/>
          </p:nvPr>
        </p:nvSpPr>
        <p:spPr>
          <a:xfrm>
            <a:off x="476400" y="105966"/>
            <a:ext cx="8229600" cy="10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4400" b="1" i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TAG &amp; Scheduled Help</a:t>
            </a:r>
            <a:endParaRPr sz="4400" b="1" i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8"/>
          <p:cNvSpPr txBox="1"/>
          <p:nvPr/>
        </p:nvSpPr>
        <p:spPr>
          <a:xfrm>
            <a:off x="169900" y="895475"/>
            <a:ext cx="44550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alibri"/>
                <a:ea typeface="Calibri"/>
                <a:cs typeface="Calibri"/>
                <a:sym typeface="Calibri"/>
              </a:rPr>
              <a:t>TAG </a:t>
            </a:r>
            <a:endParaRPr sz="25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alibri"/>
                <a:ea typeface="Calibri"/>
                <a:cs typeface="Calibri"/>
                <a:sym typeface="Calibri"/>
              </a:rPr>
              <a:t>(Teacher Advisory Group)</a:t>
            </a:r>
            <a:endParaRPr sz="25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Homeroom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Multi-graded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With this teacher for three High School years, so you really create a bond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Every Monday morning for 25 minutes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8"/>
          <p:cNvSpPr txBox="1"/>
          <p:nvPr/>
        </p:nvSpPr>
        <p:spPr>
          <a:xfrm>
            <a:off x="5011575" y="895475"/>
            <a:ext cx="3734100" cy="3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alibri"/>
                <a:ea typeface="Calibri"/>
                <a:cs typeface="Calibri"/>
                <a:sym typeface="Calibri"/>
              </a:rPr>
              <a:t>FLEX/Scheduled Help</a:t>
            </a:r>
            <a:endParaRPr sz="25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Tuesday to Friday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Between Block 1 and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25 minutes for extra help with any staff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00" y="149825"/>
            <a:ext cx="1324300" cy="13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2575" y="3212868"/>
            <a:ext cx="2012100" cy="18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>
            <a:spLocks noGrp="1"/>
          </p:cNvSpPr>
          <p:nvPr>
            <p:ph type="body" idx="1"/>
          </p:nvPr>
        </p:nvSpPr>
        <p:spPr>
          <a:xfrm>
            <a:off x="1467600" y="105975"/>
            <a:ext cx="7238400" cy="10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4400" b="1" i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" sz="4400" b="1" i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NDHS &amp; SSC</a:t>
            </a:r>
            <a:endParaRPr sz="4400" b="1" i="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39"/>
          <p:cNvSpPr txBox="1"/>
          <p:nvPr/>
        </p:nvSpPr>
        <p:spPr>
          <a:xfrm>
            <a:off x="169900" y="1335250"/>
            <a:ext cx="4455000" cy="2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alibri"/>
                <a:ea typeface="Calibri"/>
                <a:cs typeface="Calibri"/>
                <a:sym typeface="Calibri"/>
              </a:rPr>
              <a:t>NDHS </a:t>
            </a:r>
            <a:endParaRPr sz="25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alibri"/>
                <a:ea typeface="Calibri"/>
                <a:cs typeface="Calibri"/>
                <a:sym typeface="Calibri"/>
              </a:rPr>
              <a:t>(Notre Dame Help Session)</a:t>
            </a:r>
            <a:endParaRPr sz="25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 30 minute block after block 2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An opportunity to go to your teacher to get extra help.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Or, you can go to a different teacher of the same subject to get a different approach.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9"/>
          <p:cNvSpPr txBox="1"/>
          <p:nvPr/>
        </p:nvSpPr>
        <p:spPr>
          <a:xfrm>
            <a:off x="5011575" y="1335250"/>
            <a:ext cx="3734100" cy="3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alibri"/>
                <a:ea typeface="Calibri"/>
                <a:cs typeface="Calibri"/>
                <a:sym typeface="Calibri"/>
              </a:rPr>
              <a:t>SSC</a:t>
            </a:r>
            <a:endParaRPr sz="25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alibri"/>
                <a:ea typeface="Calibri"/>
                <a:cs typeface="Calibri"/>
                <a:sym typeface="Calibri"/>
              </a:rPr>
              <a:t>(Student Support Centre)</a:t>
            </a:r>
            <a:endParaRPr sz="25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 resource to help students get caught up if they have missed school.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An opportunity for students to make up the time if they missed a class without being excused.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9" descr="Image result for notre dame high schoo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75" y="155425"/>
            <a:ext cx="1281275" cy="125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>
            <a:spLocks noGrp="1"/>
          </p:cNvSpPr>
          <p:nvPr>
            <p:ph type="title"/>
          </p:nvPr>
        </p:nvSpPr>
        <p:spPr>
          <a:xfrm>
            <a:off x="1335625" y="282000"/>
            <a:ext cx="71172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Day in the Life of a </a:t>
            </a:r>
            <a:endParaRPr sz="4000" b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SJHS Student</a:t>
            </a:r>
            <a:endParaRPr sz="4000" b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40"/>
          <p:cNvSpPr txBox="1">
            <a:spLocks noGrp="1"/>
          </p:cNvSpPr>
          <p:nvPr>
            <p:ph type="body" idx="2"/>
          </p:nvPr>
        </p:nvSpPr>
        <p:spPr>
          <a:xfrm>
            <a:off x="4921475" y="1155000"/>
            <a:ext cx="4114800" cy="37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many classes are there in a day?</a:t>
            </a:r>
            <a:endParaRPr sz="16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each student it may vary, but there are 4 blocks in a day, with 2 minute breaks in between. There are before and after school classes. (Band-Music Instrumental, Musical Production-Musical and Technical Theatre) Elite Athlete Sport Performance is during lunch.</a:t>
            </a: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Blocks? Wouldn’t that only be 4 hours of school?</a:t>
            </a:r>
            <a:endParaRPr sz="16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block is about 1 hour and 20 minutes, with some variation depending on each day’s schedule.</a:t>
            </a: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/>
          </a:p>
        </p:txBody>
      </p:sp>
      <p:pic>
        <p:nvPicPr>
          <p:cNvPr id="203" name="Google Shape;2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25" y="141075"/>
            <a:ext cx="1324300" cy="132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" name="Google Shape;204;p40"/>
          <p:cNvGraphicFramePr/>
          <p:nvPr/>
        </p:nvGraphicFramePr>
        <p:xfrm>
          <a:off x="253550" y="146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{5EE3C5EC-D63E-4A1E-830A-3D44DC68DA80}</a:tableStyleId>
              </a:tblPr>
              <a:tblGrid>
                <a:gridCol w="1166725"/>
                <a:gridCol w="3346625"/>
              </a:tblGrid>
              <a:tr h="30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8:42 am</a:t>
                      </a:r>
                      <a:endParaRPr sz="11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Prayer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Approx 80min</a:t>
                      </a:r>
                      <a:endParaRPr sz="1300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A4998E"/>
                        </a:gs>
                        <a:gs pos="50000">
                          <a:srgbClr val="8C8681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Block 1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A4998E"/>
                        </a:gs>
                        <a:gs pos="50000">
                          <a:srgbClr val="8C8681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25 minutes</a:t>
                      </a:r>
                      <a:endParaRPr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Scheduled Help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Approx 80min</a:t>
                      </a:r>
                      <a:endParaRPr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A4998E"/>
                        </a:gs>
                        <a:gs pos="50000">
                          <a:srgbClr val="8C8681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Block 2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A4998E"/>
                        </a:gs>
                        <a:gs pos="50000">
                          <a:srgbClr val="8C8681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60 minutes</a:t>
                      </a:r>
                      <a:endParaRPr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Lunch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Approx 80min</a:t>
                      </a:r>
                      <a:endParaRPr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A4998E"/>
                        </a:gs>
                        <a:gs pos="50000">
                          <a:srgbClr val="8C8681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Block 3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A4998E"/>
                        </a:gs>
                        <a:gs pos="50000">
                          <a:srgbClr val="8C8681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Approx 80min</a:t>
                      </a:r>
                      <a:endParaRPr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A4998E"/>
                        </a:gs>
                        <a:gs pos="50000">
                          <a:srgbClr val="8C8681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Block 4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A4998E"/>
                        </a:gs>
                        <a:gs pos="50000">
                          <a:srgbClr val="8C8681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3:32 pm</a:t>
                      </a:r>
                      <a:endParaRPr sz="11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Blessing</a:t>
                      </a:r>
                      <a:endParaRPr sz="2000" b="1"/>
                    </a:p>
                  </a:txBody>
                  <a:tcPr marL="63500" marR="63500" marT="63500" marB="63500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Neriss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1446</Words>
  <Application>Microsoft Office PowerPoint</Application>
  <PresentationFormat>On-screen Show (16:9)</PresentationFormat>
  <Paragraphs>251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Roboto</vt:lpstr>
      <vt:lpstr>Covered By Your Grace</vt:lpstr>
      <vt:lpstr>Courgette</vt:lpstr>
      <vt:lpstr>Libre Baskerville</vt:lpstr>
      <vt:lpstr>Calibri</vt:lpstr>
      <vt:lpstr>Arial</vt:lpstr>
      <vt:lpstr>Montserrat</vt:lpstr>
      <vt:lpstr>Nerissa template</vt:lpstr>
      <vt:lpstr>Simple Light</vt:lpstr>
      <vt:lpstr>PowerPoint Presentation</vt:lpstr>
      <vt:lpstr>     High School Preparation </vt:lpstr>
      <vt:lpstr>PowerPoint Presentation</vt:lpstr>
      <vt:lpstr>Hannah Ly</vt:lpstr>
      <vt:lpstr>PowerPoint Presentation</vt:lpstr>
      <vt:lpstr>PowerPoint Presentation</vt:lpstr>
      <vt:lpstr>PowerPoint Presentation</vt:lpstr>
      <vt:lpstr>PowerPoint Presentation</vt:lpstr>
      <vt:lpstr>Day in the Life of a  SJHS Student</vt:lpstr>
      <vt:lpstr>A Day in the Life of a  NDHS Student</vt:lpstr>
      <vt:lpstr>PowerPoint Presentation</vt:lpstr>
      <vt:lpstr>PowerPoint Presentation</vt:lpstr>
      <vt:lpstr>Food &amp; Transit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High School  Awesome!!!?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 Gelowitz</dc:creator>
  <cp:lastModifiedBy>Marian Gelowitz</cp:lastModifiedBy>
  <cp:revision>1</cp:revision>
  <dcterms:modified xsi:type="dcterms:W3CDTF">2022-02-15T20:38:46Z</dcterms:modified>
</cp:coreProperties>
</file>